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7" r:id="rId2"/>
    <p:sldId id="278" r:id="rId3"/>
    <p:sldId id="286" r:id="rId4"/>
    <p:sldId id="284" r:id="rId5"/>
    <p:sldId id="293" r:id="rId6"/>
    <p:sldId id="281" r:id="rId7"/>
    <p:sldId id="294" r:id="rId8"/>
    <p:sldId id="279" r:id="rId9"/>
    <p:sldId id="283" r:id="rId10"/>
    <p:sldId id="285" r:id="rId11"/>
    <p:sldId id="287" r:id="rId12"/>
    <p:sldId id="289" r:id="rId13"/>
    <p:sldId id="288" r:id="rId14"/>
    <p:sldId id="290" r:id="rId15"/>
    <p:sldId id="291" r:id="rId16"/>
    <p:sldId id="292" r:id="rId17"/>
    <p:sldId id="282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B7BBE-71A7-4FA4-B429-1D5712ABCA0B}" type="datetimeFigureOut">
              <a:t>23-05-23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D281C-2497-EE40-8264-33177A72FA97}" type="datetimeFigureOut">
              <a:rPr lang="es-CL" smtClean="0"/>
              <a:t>23-05-23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MENSUAL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OCUPADOS Y PARTICIPACIÓN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CUENTAS CORRIENTES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TOTAL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8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DESAGREGADAS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6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Actividad Económica</a:t>
            </a: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IMACEC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Producto Interno Bruto Anual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5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PIB (</a:t>
            </a:r>
            <a:r>
              <a:rPr lang="es-CL" sz="3200" b="1" dirty="0" err="1">
                <a:solidFill>
                  <a:schemeClr val="tx2">
                    <a:lumMod val="50000"/>
                  </a:schemeClr>
                </a:solidFill>
              </a:rPr>
              <a:t>YoY</a:t>
            </a:r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) y </a:t>
            </a:r>
            <a:r>
              <a:rPr lang="es-CL" sz="3200" b="1" dirty="0" err="1">
                <a:solidFill>
                  <a:schemeClr val="tx2">
                    <a:lumMod val="50000"/>
                  </a:schemeClr>
                </a:solidFill>
              </a:rPr>
              <a:t>Pib</a:t>
            </a:r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 desestacionalizado trimestral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ANUAL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33</Words>
  <Application>Microsoft Macintosh PowerPoint</Application>
  <PresentationFormat>Panorámica</PresentationFormat>
  <Paragraphs>14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64</cp:revision>
  <dcterms:created xsi:type="dcterms:W3CDTF">2022-07-06T16:51:08Z</dcterms:created>
  <dcterms:modified xsi:type="dcterms:W3CDTF">2023-05-23T13:59:05Z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